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14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128C4-109E-4075-A837-60278D9BBBDE}" type="datetimeFigureOut">
              <a:rPr lang="es-CO" smtClean="0"/>
              <a:t>04/04/2015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3D1E-99E9-4F56-A45B-A706B24018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3520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128C4-109E-4075-A837-60278D9BBBDE}" type="datetimeFigureOut">
              <a:rPr lang="es-CO" smtClean="0"/>
              <a:t>04/04/2015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3D1E-99E9-4F56-A45B-A706B24018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6842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128C4-109E-4075-A837-60278D9BBBDE}" type="datetimeFigureOut">
              <a:rPr lang="es-CO" smtClean="0"/>
              <a:t>04/04/2015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3D1E-99E9-4F56-A45B-A706B24018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97709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128C4-109E-4075-A837-60278D9BBBDE}" type="datetimeFigureOut">
              <a:rPr lang="es-CO" smtClean="0"/>
              <a:t>04/04/2015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3D1E-99E9-4F56-A45B-A706B24018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7832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128C4-109E-4075-A837-60278D9BBBDE}" type="datetimeFigureOut">
              <a:rPr lang="es-CO" smtClean="0"/>
              <a:t>04/04/2015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3D1E-99E9-4F56-A45B-A706B24018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8176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128C4-109E-4075-A837-60278D9BBBDE}" type="datetimeFigureOut">
              <a:rPr lang="es-CO" smtClean="0"/>
              <a:t>04/04/2015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3D1E-99E9-4F56-A45B-A706B24018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4022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128C4-109E-4075-A837-60278D9BBBDE}" type="datetimeFigureOut">
              <a:rPr lang="es-CO" smtClean="0"/>
              <a:t>04/04/2015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3D1E-99E9-4F56-A45B-A706B24018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7390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128C4-109E-4075-A837-60278D9BBBDE}" type="datetimeFigureOut">
              <a:rPr lang="es-CO" smtClean="0"/>
              <a:t>04/04/2015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3D1E-99E9-4F56-A45B-A706B24018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19180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128C4-109E-4075-A837-60278D9BBBDE}" type="datetimeFigureOut">
              <a:rPr lang="es-CO" smtClean="0"/>
              <a:t>04/04/2015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3D1E-99E9-4F56-A45B-A706B24018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0292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128C4-109E-4075-A837-60278D9BBBDE}" type="datetimeFigureOut">
              <a:rPr lang="es-CO" smtClean="0"/>
              <a:t>04/04/2015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3D1E-99E9-4F56-A45B-A706B24018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483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128C4-109E-4075-A837-60278D9BBBDE}" type="datetimeFigureOut">
              <a:rPr lang="es-CO" smtClean="0"/>
              <a:t>04/04/2015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23D1E-99E9-4F56-A45B-A706B24018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3167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128C4-109E-4075-A837-60278D9BBBDE}" type="datetimeFigureOut">
              <a:rPr lang="es-CO" smtClean="0"/>
              <a:t>04/04/2015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23D1E-99E9-4F56-A45B-A706B24018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3478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hcunQqbNEMQ&amp;feature=relate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774134"/>
          </a:xfrm>
        </p:spPr>
        <p:txBody>
          <a:bodyPr>
            <a:normAutofit/>
          </a:bodyPr>
          <a:lstStyle/>
          <a:p>
            <a:r>
              <a:rPr lang="es-CO" dirty="0" smtClean="0"/>
              <a:t>				  </a:t>
            </a:r>
            <a:r>
              <a:rPr lang="es-CO" dirty="0" smtClean="0">
                <a:solidFill>
                  <a:srgbClr val="FF0000"/>
                </a:solidFill>
              </a:rPr>
              <a:t>PROPERTIES OF 				MATTER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30776"/>
          </a:xfrm>
        </p:spPr>
        <p:txBody>
          <a:bodyPr>
            <a:normAutofit/>
          </a:bodyPr>
          <a:lstStyle/>
          <a:p>
            <a:pPr algn="l"/>
            <a:r>
              <a:rPr lang="es-CO" dirty="0" smtClean="0"/>
              <a:t>PHYSICAL AND</a:t>
            </a:r>
          </a:p>
          <a:p>
            <a:pPr algn="l"/>
            <a:r>
              <a:rPr lang="es-CO" dirty="0" smtClean="0"/>
              <a:t>CHEMICAL </a:t>
            </a:r>
          </a:p>
          <a:p>
            <a:pPr algn="l"/>
            <a:r>
              <a:rPr lang="es-CO" dirty="0" smtClean="0"/>
              <a:t>CHANGES OF </a:t>
            </a:r>
          </a:p>
          <a:p>
            <a:pPr algn="l"/>
            <a:r>
              <a:rPr lang="es-CO" dirty="0" smtClean="0"/>
              <a:t>MATTER</a:t>
            </a:r>
          </a:p>
          <a:p>
            <a:endParaRPr lang="es-CO" dirty="0"/>
          </a:p>
        </p:txBody>
      </p:sp>
      <p:pic>
        <p:nvPicPr>
          <p:cNvPr id="1026" name="Picture 2" descr="C:\Users\ANGI\AppData\Local\Microsoft\Windows\Temporary Internet Files\Content.IE5\EO4LEO0G\MP90040195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" y="802989"/>
            <a:ext cx="3901440" cy="2599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NGI\AppData\Local\Microsoft\Windows\Temporary Internet Files\Content.IE5\F0QMQXMM\MP90040037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634" y="3717032"/>
            <a:ext cx="3901440" cy="2599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11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en-US" sz="4000" dirty="0" smtClean="0">
                <a:effectLst/>
              </a:rPr>
              <a:t>We are all surrounded by matter on a daily basis. </a:t>
            </a:r>
          </a:p>
          <a:p>
            <a:r>
              <a:rPr lang="en-US" sz="4000" dirty="0" smtClean="0">
                <a:effectLst/>
              </a:rPr>
              <a:t>Anything that we use, touch, eat, etc. is an example of matter. Matter can be defined or described as </a:t>
            </a:r>
            <a:r>
              <a:rPr lang="en-US" sz="4000" i="1" dirty="0" smtClean="0">
                <a:solidFill>
                  <a:srgbClr val="FF0000"/>
                </a:solidFill>
                <a:effectLst/>
              </a:rPr>
              <a:t>anything that takes up space, and it is composed of </a:t>
            </a:r>
            <a:r>
              <a:rPr lang="en-US" sz="4000" i="1" dirty="0" smtClean="0">
                <a:solidFill>
                  <a:srgbClr val="FF0000"/>
                </a:solidFill>
                <a:effectLst/>
              </a:rPr>
              <a:t>minuscule </a:t>
            </a:r>
            <a:r>
              <a:rPr lang="en-US" sz="4000" i="1" dirty="0" smtClean="0">
                <a:solidFill>
                  <a:srgbClr val="FF0000"/>
                </a:solidFill>
                <a:effectLst/>
              </a:rPr>
              <a:t>particles called atoms</a:t>
            </a:r>
            <a:r>
              <a:rPr lang="en-US" sz="4000" dirty="0" smtClean="0">
                <a:effectLst/>
              </a:rPr>
              <a:t>. </a:t>
            </a:r>
            <a:endParaRPr lang="es-CO" sz="4000" dirty="0"/>
          </a:p>
        </p:txBody>
      </p:sp>
    </p:spTree>
    <p:extLst>
      <p:ext uri="{BB962C8B-B14F-4D97-AF65-F5344CB8AC3E}">
        <p14:creationId xmlns:p14="http://schemas.microsoft.com/office/powerpoint/2010/main" val="153996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effectLst/>
              </a:rPr>
              <a:t>Physical </a:t>
            </a:r>
            <a:r>
              <a:rPr lang="en-US" sz="5400" b="1" dirty="0" smtClean="0">
                <a:effectLst/>
              </a:rPr>
              <a:t>Properties</a:t>
            </a:r>
            <a:endParaRPr lang="es-CO" sz="5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400" dirty="0" smtClean="0">
                <a:effectLst/>
              </a:rPr>
              <a:t>A physical property is one that is displayed without any change in </a:t>
            </a:r>
            <a:r>
              <a:rPr lang="en-US" sz="4400" dirty="0" smtClean="0">
                <a:effectLst/>
              </a:rPr>
              <a:t>composition</a:t>
            </a:r>
            <a:r>
              <a:rPr lang="en-US" sz="4400" dirty="0" smtClean="0"/>
              <a:t>: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C</a:t>
            </a:r>
            <a:r>
              <a:rPr lang="en-US" sz="4400" dirty="0" smtClean="0"/>
              <a:t>O</a:t>
            </a:r>
            <a:r>
              <a:rPr lang="en-US" sz="4400" dirty="0" smtClean="0">
                <a:solidFill>
                  <a:srgbClr val="00B050"/>
                </a:solidFill>
              </a:rPr>
              <a:t>L</a:t>
            </a:r>
            <a:r>
              <a:rPr lang="en-US" sz="4400" dirty="0" smtClean="0">
                <a:solidFill>
                  <a:srgbClr val="7030A0"/>
                </a:solidFill>
              </a:rPr>
              <a:t>O</a:t>
            </a:r>
            <a:r>
              <a:rPr lang="en-US" sz="4400" dirty="0" smtClean="0">
                <a:solidFill>
                  <a:srgbClr val="00B0F0"/>
                </a:solidFill>
              </a:rPr>
              <a:t>R</a:t>
            </a:r>
          </a:p>
          <a:p>
            <a:r>
              <a:rPr lang="en-US" sz="4400" dirty="0" smtClean="0"/>
              <a:t>SHAPE</a:t>
            </a:r>
          </a:p>
          <a:p>
            <a:r>
              <a:rPr lang="en-US" sz="4400" dirty="0" smtClean="0"/>
              <a:t>VOLUME</a:t>
            </a:r>
          </a:p>
          <a:p>
            <a:r>
              <a:rPr lang="en-US" sz="4400" dirty="0" smtClean="0"/>
              <a:t>DENSITY (m/v)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effectLst/>
              </a:rPr>
              <a:t>(measurement of how solid</a:t>
            </a:r>
          </a:p>
          <a:p>
            <a:pPr marL="0" indent="0">
              <a:buNone/>
            </a:pPr>
            <a:r>
              <a:rPr lang="en-US" dirty="0" smtClean="0"/>
              <a:t>Something is)</a:t>
            </a:r>
            <a:endParaRPr lang="en-US" dirty="0" smtClean="0">
              <a:effectLst/>
            </a:endParaRPr>
          </a:p>
          <a:p>
            <a:endParaRPr lang="es-CO" dirty="0"/>
          </a:p>
        </p:txBody>
      </p:sp>
      <p:pic>
        <p:nvPicPr>
          <p:cNvPr id="2050" name="Picture 2" descr="C:\Users\ANGI\AppData\Local\Microsoft\Windows\Temporary Internet Files\Content.IE5\F0QMQXMM\MP90043857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737" y="2852936"/>
            <a:ext cx="2300154" cy="1726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NGI\AppData\Local\Microsoft\Windows\Temporary Internet Files\Content.IE5\EO4LEO0G\MC90022106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40" y="3031965"/>
            <a:ext cx="1505410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ANGI\AppData\Local\Microsoft\Windows\Temporary Internet Files\Content.IE5\F0QMQXMM\MP900448551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916361"/>
            <a:ext cx="1318600" cy="1299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 descr="http://pad1.whstatic.com/images/4/48/Find-the-Density-of-Water-Step-5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40" y="4915477"/>
            <a:ext cx="1505410" cy="12106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227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s-CO" sz="6000" b="1" dirty="0" err="1" smtClean="0"/>
              <a:t>Physical</a:t>
            </a:r>
            <a:r>
              <a:rPr lang="es-CO" sz="6000" b="1" dirty="0" smtClean="0"/>
              <a:t> </a:t>
            </a:r>
            <a:r>
              <a:rPr lang="es-CO" sz="6000" b="1" dirty="0" err="1" smtClean="0"/>
              <a:t>Change</a:t>
            </a:r>
            <a:endParaRPr lang="es-CO" sz="6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Autofit/>
          </a:bodyPr>
          <a:lstStyle/>
          <a:p>
            <a:r>
              <a:rPr lang="en-US" sz="5000" dirty="0" smtClean="0"/>
              <a:t>W</a:t>
            </a:r>
            <a:r>
              <a:rPr lang="en-US" sz="5000" dirty="0" smtClean="0">
                <a:effectLst/>
              </a:rPr>
              <a:t>hen the matter's physical appearance is changed, but its composition remains unchanged. </a:t>
            </a:r>
          </a:p>
          <a:p>
            <a:endParaRPr lang="es-CO" sz="2800" dirty="0"/>
          </a:p>
        </p:txBody>
      </p:sp>
      <p:pic>
        <p:nvPicPr>
          <p:cNvPr id="3075" name="Picture 3" descr="C:\Users\ANGI\AppData\Local\Microsoft\Windows\Temporary Internet Files\Content.IE5\0OPCLRH4\MC90025014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005064"/>
            <a:ext cx="2743200" cy="1747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130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en-US" sz="53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Three main states of matter are: </a:t>
            </a:r>
            <a:r>
              <a:rPr lang="en-US" sz="5300" dirty="0" smtClean="0">
                <a:solidFill>
                  <a:srgbClr val="FF0000"/>
                </a:solidFill>
                <a:effectLst/>
              </a:rPr>
              <a:t>Solid</a:t>
            </a:r>
            <a:r>
              <a:rPr lang="en-US" sz="5300" dirty="0" smtClean="0">
                <a:solidFill>
                  <a:srgbClr val="00B0F0"/>
                </a:solidFill>
                <a:effectLst/>
              </a:rPr>
              <a:t>, Liquid, </a:t>
            </a:r>
            <a:r>
              <a:rPr lang="en-US" sz="530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Gas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>
                <a:solidFill>
                  <a:srgbClr val="FF0000"/>
                </a:solidFill>
                <a:effectLst/>
              </a:rPr>
              <a:t>Solid</a:t>
            </a:r>
            <a:r>
              <a:rPr lang="en-US" dirty="0" smtClean="0">
                <a:effectLst/>
              </a:rPr>
              <a:t>: Its shape and volume do not change. In a solid, atoms are tightly packed together in a fixed arrangement.     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  <a:effectLst/>
              </a:rPr>
              <a:t>Liquid</a:t>
            </a:r>
            <a:r>
              <a:rPr lang="en-US" dirty="0" smtClean="0">
                <a:effectLst/>
              </a:rPr>
              <a:t>: (it is able to form into the shape of its container). In a liquid, atoms are close together but not in a fixed arrangement.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Gas</a:t>
            </a:r>
            <a:r>
              <a:rPr lang="en-US" dirty="0" smtClean="0"/>
              <a:t>: </a:t>
            </a:r>
            <a:r>
              <a:rPr lang="en-US" dirty="0" smtClean="0">
                <a:effectLst/>
              </a:rPr>
              <a:t>is made up of atoms that are separate. However, unlike solid &amp; liquid, a gas has no fixed shape and volume.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7072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>
                <a:effectLst/>
              </a:rPr>
              <a:t>Chemical (Properties and Changes)</a:t>
            </a:r>
            <a:endParaRPr lang="es-CO" sz="4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70000" lnSpcReduction="20000"/>
          </a:bodyPr>
          <a:lstStyle/>
          <a:p>
            <a:r>
              <a:rPr lang="en-US" sz="4400" dirty="0" smtClean="0">
                <a:effectLst/>
              </a:rPr>
              <a:t>Chemical Property: Any characteristic that gives matter the ability or inability to change that alters its composition.</a:t>
            </a:r>
          </a:p>
          <a:p>
            <a:r>
              <a:rPr lang="en-US" sz="4400" dirty="0" smtClean="0">
                <a:effectLst/>
              </a:rPr>
              <a:t>Examples: Paper's ability to burn.</a:t>
            </a:r>
          </a:p>
          <a:p>
            <a:r>
              <a:rPr lang="en-US" sz="4400" dirty="0" smtClean="0"/>
              <a:t>The food we eat.</a:t>
            </a:r>
          </a:p>
          <a:p>
            <a:r>
              <a:rPr lang="en-US" sz="4400" dirty="0" smtClean="0"/>
              <a:t>Now c</a:t>
            </a:r>
            <a:r>
              <a:rPr lang="en-US" sz="4400" dirty="0" smtClean="0">
                <a:effectLst/>
              </a:rPr>
              <a:t>heck how much you learnt:</a:t>
            </a:r>
          </a:p>
          <a:p>
            <a:r>
              <a:rPr lang="en-US" sz="4400" dirty="0" smtClean="0">
                <a:effectLst/>
                <a:hlinkClick r:id="rId2"/>
              </a:rPr>
              <a:t>http://</a:t>
            </a:r>
            <a:r>
              <a:rPr lang="en-US" sz="4400" dirty="0" smtClean="0">
                <a:effectLst/>
                <a:hlinkClick r:id="rId2"/>
              </a:rPr>
              <a:t>www.youtube.com/watch?v=hcunQqbNEMQ&amp;feature=related</a:t>
            </a:r>
            <a:r>
              <a:rPr lang="en-US" sz="4400" dirty="0" smtClean="0">
                <a:effectLst/>
              </a:rPr>
              <a:t> </a:t>
            </a:r>
            <a:endParaRPr lang="en-US" sz="4400" dirty="0"/>
          </a:p>
          <a:p>
            <a:r>
              <a:rPr lang="en-US" sz="4400" dirty="0" smtClean="0"/>
              <a:t>Complete the worksheet in pairs, discuss all possible answers!</a:t>
            </a:r>
            <a:endParaRPr lang="en-US" sz="44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2424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1548</TotalTime>
  <Words>255</Words>
  <Application>Microsoft Office PowerPoint</Application>
  <PresentationFormat>Presentación en pantalla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de Office</vt:lpstr>
      <vt:lpstr>      PROPERTIES OF     MATTER</vt:lpstr>
      <vt:lpstr>Presentación de PowerPoint</vt:lpstr>
      <vt:lpstr>Physical Properties</vt:lpstr>
      <vt:lpstr>Physical Change</vt:lpstr>
      <vt:lpstr>Three main states of matter are: Solid, Liquid, Gas  </vt:lpstr>
      <vt:lpstr>Chemical (Properties and Changes)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PROPERTIES OF MATTER</dc:title>
  <dc:creator>ANGI</dc:creator>
  <cp:lastModifiedBy>Angelica Bejarano</cp:lastModifiedBy>
  <cp:revision>20</cp:revision>
  <dcterms:created xsi:type="dcterms:W3CDTF">2012-09-12T22:54:33Z</dcterms:created>
  <dcterms:modified xsi:type="dcterms:W3CDTF">2015-04-05T15:00:30Z</dcterms:modified>
</cp:coreProperties>
</file>