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1" r:id="rId11"/>
    <p:sldId id="270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06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36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15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D70D74-9557-4556-8464-BA1617063D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3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91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327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31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66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88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49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50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9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A3F0C-3868-4C9B-8E66-C5D20F1D8BE5}" type="datetimeFigureOut">
              <a:rPr lang="es-MX" smtClean="0"/>
              <a:t>06/04/2015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380E-9EF7-44DC-86BF-0ACF3FF910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8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ducation.jlab.org/qa/atom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atom/Atoms/form%20molecules.as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221088"/>
            <a:ext cx="7772400" cy="1470025"/>
          </a:xfrm>
        </p:spPr>
        <p:txBody>
          <a:bodyPr/>
          <a:lstStyle/>
          <a:p>
            <a:r>
              <a:rPr lang="es-MX" dirty="0" err="1" smtClean="0"/>
              <a:t>Elements</a:t>
            </a:r>
            <a:r>
              <a:rPr lang="es-MX" dirty="0" smtClean="0"/>
              <a:t>, </a:t>
            </a:r>
            <a:r>
              <a:rPr lang="es-MX" dirty="0"/>
              <a:t>Mixtures, </a:t>
            </a:r>
            <a:r>
              <a:rPr lang="es-MX" dirty="0" err="1"/>
              <a:t>Compounds</a:t>
            </a:r>
            <a:r>
              <a:rPr lang="es-MX" dirty="0"/>
              <a:t> </a:t>
            </a:r>
            <a:r>
              <a:rPr lang="es-MX" dirty="0" smtClean="0"/>
              <a:t>and </a:t>
            </a:r>
            <a:r>
              <a:rPr lang="es-MX" dirty="0" err="1" smtClean="0"/>
              <a:t>Solutions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5981700"/>
            <a:ext cx="6400800" cy="1752600"/>
          </a:xfrm>
        </p:spPr>
        <p:txBody>
          <a:bodyPr/>
          <a:lstStyle/>
          <a:p>
            <a:r>
              <a:rPr lang="es-MX" dirty="0" smtClean="0"/>
              <a:t>IGCSE </a:t>
            </a:r>
            <a:r>
              <a:rPr lang="es-MX" dirty="0" err="1" smtClean="0"/>
              <a:t>Combined</a:t>
            </a:r>
            <a:r>
              <a:rPr lang="es-MX" dirty="0" smtClean="0"/>
              <a:t> </a:t>
            </a:r>
            <a:r>
              <a:rPr lang="es-MX" dirty="0" err="1" smtClean="0"/>
              <a:t>Science</a:t>
            </a:r>
            <a:endParaRPr lang="es-MX" dirty="0"/>
          </a:p>
        </p:txBody>
      </p:sp>
      <p:pic>
        <p:nvPicPr>
          <p:cNvPr id="1026" name="Picture 2" descr="http://www.offthemarkcartoons.com/cartoons/2004-02-2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1" b="4264"/>
          <a:stretch/>
        </p:blipFill>
        <p:spPr bwMode="auto">
          <a:xfrm>
            <a:off x="2627784" y="404664"/>
            <a:ext cx="324036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1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err="1"/>
              <a:t>Solutions</a:t>
            </a:r>
            <a:r>
              <a:rPr lang="es-CO" b="1" dirty="0"/>
              <a:t> are…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 homogeneous mixtures. All of the particles are evenly distributed throughout the mixture. Solutions are usually made of liquids, but can also be gases, solids, and gases dissolved in liquids.</a:t>
            </a:r>
            <a:endParaRPr lang="es-CO" dirty="0"/>
          </a:p>
          <a:p>
            <a:pPr marL="0" indent="0">
              <a:buNone/>
            </a:pPr>
            <a:r>
              <a:rPr lang="en-US" dirty="0"/>
              <a:t>Low concentration solutions are defined as dilute. A solution with a high concentration would be defined as concentrated.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528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14800" y="0"/>
            <a:ext cx="4951413" cy="3048000"/>
          </a:xfrm>
        </p:spPr>
        <p:txBody>
          <a:bodyPr/>
          <a:lstStyle/>
          <a:p>
            <a:r>
              <a:rPr lang="en-US"/>
              <a:t>Mixtures and compounds differ in two ways…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Substances in a mixture keep their individual properties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Parts of a mixture are not necessarily present in specific ratios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Use your play-</a:t>
            </a:r>
            <a:r>
              <a:rPr lang="en-US" dirty="0" err="1" smtClean="0">
                <a:solidFill>
                  <a:srgbClr val="FF0000"/>
                </a:solidFill>
              </a:rPr>
              <a:t>doh</a:t>
            </a:r>
            <a:r>
              <a:rPr lang="en-US" dirty="0" smtClean="0">
                <a:solidFill>
                  <a:srgbClr val="FF0000"/>
                </a:solidFill>
              </a:rPr>
              <a:t> to model a mixture of an element AND a compound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316" name="Picture 4" descr="j02839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3581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Matter_schemat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31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702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Mixtures, elements, </a:t>
            </a:r>
            <a:r>
              <a:rPr lang="en-US" dirty="0" smtClean="0"/>
              <a:t>compounds and solutions</a:t>
            </a:r>
            <a:endParaRPr lang="en-US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Scientists like to classify things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One way that scientists classify matter is by its composition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Ultimately, all matter can be classified as mixtures, </a:t>
            </a:r>
            <a:r>
              <a:rPr lang="en-US" dirty="0" smtClean="0"/>
              <a:t>elements, compounds and solutions.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isn’t it a good idea to classify matter by its phases?</a:t>
            </a:r>
          </a:p>
        </p:txBody>
      </p:sp>
      <p:pic>
        <p:nvPicPr>
          <p:cNvPr id="151558" name="Picture 6" descr="MPj0400492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828800"/>
            <a:ext cx="4841875" cy="3227388"/>
          </a:xfrm>
        </p:spPr>
      </p:pic>
      <p:sp>
        <p:nvSpPr>
          <p:cNvPr id="151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81600"/>
            <a:ext cx="82296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Because one kind of substance can exist in more than one phase – such as H</a:t>
            </a:r>
            <a:r>
              <a:rPr lang="en-US" sz="1600" dirty="0"/>
              <a:t>2</a:t>
            </a:r>
            <a:r>
              <a:rPr lang="en-US" sz="2800" dirty="0"/>
              <a:t>0. And matter changes phases </a:t>
            </a:r>
            <a:r>
              <a:rPr lang="en-US" sz="2800" dirty="0" smtClean="0"/>
              <a:t>easily</a:t>
            </a:r>
            <a:r>
              <a:rPr lang="en-US" sz="2800" dirty="0"/>
              <a:t>.</a:t>
            </a: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52882233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 Why isn’t matter classified according to its physical characteristics, such as color?</a:t>
            </a:r>
          </a:p>
        </p:txBody>
      </p:sp>
      <p:pic>
        <p:nvPicPr>
          <p:cNvPr id="168966" name="Picture 6" descr="j02168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2079625"/>
            <a:ext cx="1827213" cy="1782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8972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/>
              <a:t>Scientists wouldn’t find it very useful to group gold, sunflowers, and the sun together.</a:t>
            </a:r>
          </a:p>
        </p:txBody>
      </p:sp>
      <p:pic>
        <p:nvPicPr>
          <p:cNvPr id="168969" name="Picture 9" descr="j0283985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362200"/>
            <a:ext cx="1333500" cy="1333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8970" name="Picture 10" descr="j0219082"/>
          <p:cNvPicPr>
            <a:picLocks noGrp="1" noChangeAspect="1" noChangeArrowheads="1" noCrop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97625" y="2057400"/>
            <a:ext cx="1804988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1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All (living and nonliving) of the different kinds of matter in the universe is made from about 100 different substances, called elements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Elements are called the building blocks of matter because  all matter is composed of elements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</a:t>
            </a:r>
            <a:r>
              <a:rPr lang="en-US" b="1" dirty="0"/>
              <a:t>element</a:t>
            </a:r>
            <a:r>
              <a:rPr lang="en-US" dirty="0"/>
              <a:t> is made up of the </a:t>
            </a:r>
            <a:r>
              <a:rPr lang="en-US" b="1" dirty="0"/>
              <a:t>same type of atoms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55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Molecules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molecule is formed when two or more </a:t>
            </a:r>
            <a:r>
              <a:rPr lang="en-US" dirty="0">
                <a:hlinkClick r:id="rId2"/>
              </a:rPr>
              <a:t>atoms</a:t>
            </a:r>
            <a:r>
              <a:rPr lang="en-US" dirty="0"/>
              <a:t> join together chemically.</a:t>
            </a:r>
          </a:p>
          <a:p>
            <a:endParaRPr lang="en-US" dirty="0"/>
          </a:p>
          <a:p>
            <a:r>
              <a:rPr lang="en-US" dirty="0"/>
              <a:t>Diatomic molecules are made of two atoms of the same element.</a:t>
            </a:r>
          </a:p>
          <a:p>
            <a:endParaRPr lang="en-US" dirty="0"/>
          </a:p>
          <a:p>
            <a:r>
              <a:rPr lang="en-US" dirty="0"/>
              <a:t>Hydrogen – H</a:t>
            </a:r>
            <a:r>
              <a:rPr lang="en-US" baseline="-25000" dirty="0"/>
              <a:t>2</a:t>
            </a:r>
          </a:p>
          <a:p>
            <a:r>
              <a:rPr lang="en-US" dirty="0"/>
              <a:t>Oxygen –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endParaRPr lang="en-US" baseline="-25000" dirty="0"/>
          </a:p>
          <a:p>
            <a:endParaRPr lang="en-US" baseline="-25000" dirty="0"/>
          </a:p>
        </p:txBody>
      </p:sp>
      <p:pic>
        <p:nvPicPr>
          <p:cNvPr id="14341" name="Picture 5" descr="oxygen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91880"/>
            <a:ext cx="26479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AutoShape 6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467600" y="609600"/>
            <a:ext cx="1042988" cy="1042988"/>
          </a:xfrm>
          <a:prstGeom prst="actionButtonMovi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80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 compound is a substance made of two or more different kinds of elements chemically combined in a specific ratio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compound is represented by a formula that uses symbols to identify which elements are present. </a:t>
            </a:r>
            <a:endParaRPr lang="en-US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formula shows the ratio of elements in the compound</a:t>
            </a:r>
            <a:r>
              <a:rPr lang="en-US" sz="2800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</a:t>
            </a:r>
            <a:r>
              <a:rPr lang="en-US" sz="1200" dirty="0"/>
              <a:t>2</a:t>
            </a:r>
            <a:r>
              <a:rPr lang="en-US" sz="2800" dirty="0"/>
              <a:t>O – ratio of Hydrogen is 2:1 </a:t>
            </a:r>
            <a:r>
              <a:rPr lang="en-US" sz="2800" dirty="0" smtClean="0"/>
              <a:t>Oxygen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125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/>
              <a:t>What is the difference between a compound and a molecule?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molecule is formed when two or more atoms join together chemically. </a:t>
            </a:r>
          </a:p>
          <a:p>
            <a:endParaRPr lang="en-US" dirty="0"/>
          </a:p>
          <a:p>
            <a:r>
              <a:rPr lang="en-US" dirty="0"/>
              <a:t>A compound is a molecule that contains at least two different elements.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compounds are molecules but not all molecules are compounds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8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Mixtures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038600" cy="45005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Most matter in the universe is found in mixtures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A mixture is made from two or more substances either elements, compounds or both  - that are not chemically combined.</a:t>
            </a:r>
          </a:p>
        </p:txBody>
      </p:sp>
      <p:pic>
        <p:nvPicPr>
          <p:cNvPr id="12292" name="Picture 4" descr="j028676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3886200" cy="444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7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446</Words>
  <Application>Microsoft Office PowerPoint</Application>
  <PresentationFormat>Presentación en pantalla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Elements, Mixtures, Compounds and Solutions</vt:lpstr>
      <vt:lpstr>Mixtures, elements, compounds and solutions</vt:lpstr>
      <vt:lpstr>Why isn’t it a good idea to classify matter by its phases?</vt:lpstr>
      <vt:lpstr> Why isn’t matter classified according to its physical characteristics, such as color?</vt:lpstr>
      <vt:lpstr>Elements</vt:lpstr>
      <vt:lpstr>Molecules</vt:lpstr>
      <vt:lpstr>Compounds</vt:lpstr>
      <vt:lpstr>What is the difference between a compound and a molecule?</vt:lpstr>
      <vt:lpstr>Mixtures</vt:lpstr>
      <vt:lpstr>Solutions are…</vt:lpstr>
      <vt:lpstr>Mixtures and compounds differ in two ways…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Elements, Mixtures and Compounds</dc:title>
  <dc:creator>Hina Hashmi</dc:creator>
  <cp:lastModifiedBy>Angelica Bejarano</cp:lastModifiedBy>
  <cp:revision>13</cp:revision>
  <dcterms:created xsi:type="dcterms:W3CDTF">2011-08-19T18:29:39Z</dcterms:created>
  <dcterms:modified xsi:type="dcterms:W3CDTF">2015-04-06T18:50:48Z</dcterms:modified>
</cp:coreProperties>
</file>