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9620-9670-4320-BB14-C52FE5A0EF1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FD91-BFE3-472D-819B-ECAC5A2C00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6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E9620-9670-4320-BB14-C52FE5A0EF1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FD91-BFE3-472D-819B-ECAC5A2C00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5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700" b="1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en-US" sz="6700" b="1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en-US" sz="6700" b="1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en-US" sz="6700" b="1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en-US" sz="6700" b="1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en-US" sz="6700" b="1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en-US" sz="6700" b="1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en-US" sz="6700" b="1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en-US" sz="6700" b="1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en-US" sz="6700" b="1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en-US" b="1" smtClean="0">
                <a:solidFill>
                  <a:srgbClr val="0070C0"/>
                </a:solidFill>
                <a:latin typeface="+mn-lt"/>
              </a:rPr>
              <a:t>Atomic Structure: </a:t>
            </a:r>
            <a:br>
              <a:rPr lang="en-US" b="1" smtClean="0">
                <a:solidFill>
                  <a:srgbClr val="0070C0"/>
                </a:solidFill>
                <a:latin typeface="+mn-lt"/>
              </a:rPr>
            </a:br>
            <a:r>
              <a:rPr lang="en-US" b="1" smtClean="0">
                <a:solidFill>
                  <a:srgbClr val="0070C0"/>
                </a:solidFill>
                <a:latin typeface="+mn-lt"/>
              </a:rPr>
              <a:t>The Bohr Model, Valence Electrons</a:t>
            </a:r>
            <a:r>
              <a:rPr lang="es-CO" smtClean="0">
                <a:latin typeface="+mn-lt"/>
              </a:rPr>
              <a:t/>
            </a:r>
            <a:br>
              <a:rPr lang="es-CO" smtClean="0">
                <a:latin typeface="+mn-lt"/>
              </a:rPr>
            </a:br>
            <a:endParaRPr lang="es-CO" dirty="0">
              <a:latin typeface="+mn-lt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1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6000" b="1" smtClean="0"/>
              <a:t>Chemical Bonds	</a:t>
            </a:r>
            <a:endParaRPr lang="es-CO" sz="60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2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5400" b="1" smtClean="0">
                <a:solidFill>
                  <a:srgbClr val="0070C0"/>
                </a:solidFill>
              </a:rPr>
              <a:t>Ionic Bond</a:t>
            </a:r>
            <a:endParaRPr lang="es-CO" sz="5400" b="1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smtClean="0">
                <a:solidFill>
                  <a:srgbClr val="0070C0"/>
                </a:solidFill>
              </a:rPr>
              <a:t>Covalent Bond</a:t>
            </a:r>
            <a:endParaRPr lang="es-CO" b="1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4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Interesting </a:t>
            </a:r>
            <a:r>
              <a:rPr lang="en-US" sz="3600" b="1" smtClean="0"/>
              <a:t>Facts</a:t>
            </a:r>
            <a:r>
              <a:rPr lang="en-US" sz="4800" b="1" smtClean="0"/>
              <a:t> about Chemical bonding</a:t>
            </a:r>
            <a:endParaRPr lang="es-CO" sz="48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66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Sources</a:t>
            </a:r>
            <a:endParaRPr lang="es-CO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8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O" sz="4800" smtClean="0">
                <a:solidFill>
                  <a:srgbClr val="FF0000"/>
                </a:solidFill>
              </a:rPr>
              <a:t>         </a:t>
            </a:r>
            <a:r>
              <a:rPr lang="es-CO" sz="4800" smtClean="0">
                <a:solidFill>
                  <a:srgbClr val="FF0000"/>
                </a:solidFill>
                <a:latin typeface="+mn-lt"/>
              </a:rPr>
              <a:t>Niels Bohr   </a:t>
            </a:r>
            <a:r>
              <a:rPr lang="es-CO" altLang="es-CO" sz="3100" smtClean="0">
                <a:latin typeface="+mn-lt"/>
              </a:rPr>
              <a:t>The chemical element bohrium (Bh), </a:t>
            </a:r>
            <a:br>
              <a:rPr lang="es-CO" altLang="es-CO" sz="3100" smtClean="0">
                <a:latin typeface="+mn-lt"/>
              </a:rPr>
            </a:br>
            <a:r>
              <a:rPr lang="es-CO" altLang="es-CO" sz="3100" smtClean="0">
                <a:latin typeface="+mn-lt"/>
              </a:rPr>
              <a:t>           No. 107 on the Periodic Table of Elements, is named for him.</a:t>
            </a:r>
            <a:br>
              <a:rPr lang="es-CO" altLang="es-CO" sz="3100" smtClean="0">
                <a:latin typeface="+mn-lt"/>
              </a:rPr>
            </a:br>
            <a:endParaRPr lang="es-CO" sz="31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2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Valence Shells</a:t>
            </a:r>
            <a:endParaRPr lang="es-CO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7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mtClean="0"/>
              <a:t>Noble Gas Stability</a:t>
            </a:r>
            <a:endParaRPr lang="es-CO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5400" b="1" smtClean="0">
                <a:solidFill>
                  <a:srgbClr val="0070C0"/>
                </a:solidFill>
              </a:rPr>
              <a:t>This is how it works…</a:t>
            </a:r>
            <a:r>
              <a:rPr lang="es-CO" smtClean="0"/>
              <a:t>	</a:t>
            </a:r>
            <a:endParaRPr lang="es-CO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>
                <a:solidFill>
                  <a:srgbClr val="0070C0"/>
                </a:solidFill>
              </a:rPr>
              <a:t>Let’s try…</a:t>
            </a:r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0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6000" b="1" smtClean="0">
                <a:solidFill>
                  <a:srgbClr val="FF0000"/>
                </a:solidFill>
                <a:latin typeface="+mn-lt"/>
              </a:rPr>
              <a:t>Oxygen: O</a:t>
            </a:r>
            <a:endParaRPr lang="es-CO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3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>
                <a:solidFill>
                  <a:srgbClr val="0070C0"/>
                </a:solidFill>
              </a:rPr>
              <a:t>What about the neutrons?</a:t>
            </a:r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1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smtClean="0"/>
              <a:t>Your turn… (pair work)</a:t>
            </a:r>
            <a:endParaRPr lang="es-CO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98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Panorámica</PresentationFormat>
  <Paragraphs>14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Tema de Office</vt:lpstr>
      <vt:lpstr>     Atomic Structure:  The Bohr Model, Valence Electrons </vt:lpstr>
      <vt:lpstr>         Niels Bohr   The chemical element bohrium (Bh),             No. 107 on the Periodic Table of Elements, is named for him. </vt:lpstr>
      <vt:lpstr>Valence Shells</vt:lpstr>
      <vt:lpstr>Noble Gas Stability</vt:lpstr>
      <vt:lpstr>This is how it works… </vt:lpstr>
      <vt:lpstr>Let’s try…</vt:lpstr>
      <vt:lpstr>Oxygen: O</vt:lpstr>
      <vt:lpstr>What about the neutrons?</vt:lpstr>
      <vt:lpstr>Your turn… (pair work)</vt:lpstr>
      <vt:lpstr>Chemical Bonds </vt:lpstr>
      <vt:lpstr>Ionic Bond</vt:lpstr>
      <vt:lpstr>Covalent Bond</vt:lpstr>
      <vt:lpstr>Interesting Facts about Chemical bonding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Atomic Structure:  The Bohr Model, Valence Electrons </dc:title>
  <dc:creator>Luisa Pizarro</dc:creator>
  <cp:lastModifiedBy>Luisa Pizarro</cp:lastModifiedBy>
  <cp:revision>1</cp:revision>
  <dcterms:created xsi:type="dcterms:W3CDTF">2015-04-08T12:55:19Z</dcterms:created>
  <dcterms:modified xsi:type="dcterms:W3CDTF">2015-04-08T12:55:20Z</dcterms:modified>
</cp:coreProperties>
</file>